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087"/>
  </p:normalViewPr>
  <p:slideViewPr>
    <p:cSldViewPr snapToGrid="0">
      <p:cViewPr varScale="1">
        <p:scale>
          <a:sx n="94" d="100"/>
          <a:sy n="94" d="100"/>
        </p:scale>
        <p:origin x="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104B-6DCA-17EF-D349-724B1E9F5F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Dogs are the best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740724-BEA7-A0BB-E917-73B6B6E7E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5279615"/>
            <a:ext cx="5357600" cy="1160213"/>
          </a:xfrm>
        </p:spPr>
        <p:txBody>
          <a:bodyPr/>
          <a:lstStyle/>
          <a:p>
            <a:r>
              <a:rPr lang="en-US" dirty="0"/>
              <a:t>And so friendly</a:t>
            </a:r>
          </a:p>
        </p:txBody>
      </p:sp>
    </p:spTree>
    <p:extLst>
      <p:ext uri="{BB962C8B-B14F-4D97-AF65-F5344CB8AC3E}">
        <p14:creationId xmlns:p14="http://schemas.microsoft.com/office/powerpoint/2010/main" val="269124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C2CF-2C4E-D0AC-EA07-DCE30F3A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Dogs</a:t>
            </a:r>
          </a:p>
        </p:txBody>
      </p:sp>
      <p:pic>
        <p:nvPicPr>
          <p:cNvPr id="7" name="Picture 6" descr="Small dog laying on sofa with head between outstretched paws, with cushion behind its tail, and blanket draped on sofa back">
            <a:extLst>
              <a:ext uri="{FF2B5EF4-FFF2-40B4-BE49-F238E27FC236}">
                <a16:creationId xmlns:a16="http://schemas.microsoft.com/office/drawing/2014/main" id="{9E38D0A1-82E7-061A-058A-719F5EF63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10" y="2142181"/>
            <a:ext cx="2902112" cy="1934741"/>
          </a:xfrm>
          <a:prstGeom prst="rect">
            <a:avLst/>
          </a:prstGeom>
        </p:spPr>
      </p:pic>
      <p:pic>
        <p:nvPicPr>
          <p:cNvPr id="9" name="Picture 8" descr="Dog with collar sitting outdoors on wood park bench">
            <a:extLst>
              <a:ext uri="{FF2B5EF4-FFF2-40B4-BE49-F238E27FC236}">
                <a16:creationId xmlns:a16="http://schemas.microsoft.com/office/drawing/2014/main" id="{6A1955CA-288F-262B-A928-6D204D619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516" y="4242473"/>
            <a:ext cx="2846304" cy="1897536"/>
          </a:xfrm>
          <a:prstGeom prst="rect">
            <a:avLst/>
          </a:prstGeom>
        </p:spPr>
      </p:pic>
      <p:pic>
        <p:nvPicPr>
          <p:cNvPr id="11" name="Picture 10" descr="Close-up of dog tags, on leather and chain collar around dog’s neck">
            <a:extLst>
              <a:ext uri="{FF2B5EF4-FFF2-40B4-BE49-F238E27FC236}">
                <a16:creationId xmlns:a16="http://schemas.microsoft.com/office/drawing/2014/main" id="{CD6F79E7-7D00-E9CF-D733-84F234E47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611" y="2142181"/>
            <a:ext cx="3046171" cy="2023396"/>
          </a:xfrm>
          <a:prstGeom prst="rect">
            <a:avLst/>
          </a:prstGeom>
        </p:spPr>
      </p:pic>
      <p:pic>
        <p:nvPicPr>
          <p:cNvPr id="13" name="Picture 12" descr="Head and neck of dog wearing collar, sitting upright and looking up">
            <a:extLst>
              <a:ext uri="{FF2B5EF4-FFF2-40B4-BE49-F238E27FC236}">
                <a16:creationId xmlns:a16="http://schemas.microsoft.com/office/drawing/2014/main" id="{7A2130BD-CB9E-2837-AF1A-EF6FB1FFF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112" y="4122969"/>
            <a:ext cx="3049613" cy="1897536"/>
          </a:xfrm>
          <a:prstGeom prst="rect">
            <a:avLst/>
          </a:prstGeom>
        </p:spPr>
      </p:pic>
      <p:pic>
        <p:nvPicPr>
          <p:cNvPr id="15" name="Picture 14" descr="Corgi sitting on park bench">
            <a:extLst>
              <a:ext uri="{FF2B5EF4-FFF2-40B4-BE49-F238E27FC236}">
                <a16:creationId xmlns:a16="http://schemas.microsoft.com/office/drawing/2014/main" id="{8195E7C0-F90E-D67E-6029-B1C5F1549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112" y="2023108"/>
            <a:ext cx="2899846" cy="1934741"/>
          </a:xfrm>
          <a:prstGeom prst="rect">
            <a:avLst/>
          </a:prstGeom>
        </p:spPr>
      </p:pic>
      <p:pic>
        <p:nvPicPr>
          <p:cNvPr id="17" name="Picture 16" descr="Person indoors with two dogs on leashes, fastening leash to one dog">
            <a:extLst>
              <a:ext uri="{FF2B5EF4-FFF2-40B4-BE49-F238E27FC236}">
                <a16:creationId xmlns:a16="http://schemas.microsoft.com/office/drawing/2014/main" id="{4DD53BAD-1DE7-CFDB-A6E1-35DF50A21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868" y="4333344"/>
            <a:ext cx="2752345" cy="18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75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5</TotalTime>
  <Words>8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MS Shell Dlg 2</vt:lpstr>
      <vt:lpstr>Wingdings</vt:lpstr>
      <vt:lpstr>Wingdings 3</vt:lpstr>
      <vt:lpstr>Madison</vt:lpstr>
      <vt:lpstr>Dogs are the best</vt:lpstr>
      <vt:lpstr>Dogs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are the best</dc:title>
  <dc:creator>Ali Montgomery</dc:creator>
  <cp:lastModifiedBy>Ali Montgomery</cp:lastModifiedBy>
  <cp:revision>1</cp:revision>
  <dcterms:created xsi:type="dcterms:W3CDTF">2024-10-26T15:56:47Z</dcterms:created>
  <dcterms:modified xsi:type="dcterms:W3CDTF">2024-10-26T16:01:51Z</dcterms:modified>
</cp:coreProperties>
</file>